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1" r:id="rId3"/>
    <p:sldId id="272" r:id="rId4"/>
    <p:sldId id="273" r:id="rId5"/>
    <p:sldId id="274" r:id="rId6"/>
    <p:sldId id="275" r:id="rId7"/>
    <p:sldId id="276" r:id="rId8"/>
    <p:sldId id="277" r:id="rId9"/>
    <p:sldId id="281" r:id="rId10"/>
    <p:sldId id="279" r:id="rId11"/>
    <p:sldId id="282" r:id="rId12"/>
    <p:sldId id="283" r:id="rId13"/>
    <p:sldId id="284" r:id="rId14"/>
    <p:sldId id="269" r:id="rId15"/>
    <p:sldId id="270" r:id="rId16"/>
  </p:sldIdLst>
  <p:sldSz cx="12192000" cy="6858000"/>
  <p:notesSz cx="6858000" cy="9144000"/>
  <p:embeddedFontLst>
    <p:embeddedFont>
      <p:font typeface="Mapo금빛나루" panose="02000500000000000000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5" d="100"/>
          <a:sy n="55" d="100"/>
        </p:scale>
        <p:origin x="75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C492D-1CA2-4A82-9A88-096FFF742A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517D1E7-CAA9-4666-9BE6-14CD259DC1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4A1EDB-0E73-42EC-A66E-EDED08BC4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95B678-E620-4A44-BD13-CFF926132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A70AC8A-39C7-42B1-B0C9-2C5336083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5681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80B038-6D03-446A-8CC5-5E2CAFF2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9A539-E929-4D1E-9A9E-285F66CDE5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892752-DEF3-449E-8A20-3136EDE0D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697588-F13B-4AF0-951C-4ED811CF7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035D49-B90D-40BF-9DB7-1595DE9140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841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673C24D-D62C-4C16-AEAE-175EDE1F89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B84964F-37A9-4C58-9962-2FFB8169D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93AD4-5EF8-4946-BDF1-96EE45DC5F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7BC9FD6-4493-407D-8C12-B25AEC644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EFB1B8-02F3-4418-BAAE-BC6503DC2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444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51C891-8722-4BED-B70E-A924BF414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89C172-A4AE-4FE9-8C52-242E02BBB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448DA1-2641-4514-BF77-27D73A346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4B00A-260F-4696-9565-5392C9F32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B1A455A-5D3D-4D34-BEF4-D459680EE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614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9DB697-BF03-41E4-9CAE-DE12D27E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D333A8-6CCD-4E56-9C98-97979101C3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9ED154-C4E3-4F95-94B8-3DA47CC86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1B54B86-A191-4367-9D23-C5550E80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ECE016-7B7F-4936-AE2B-B25FE6FD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932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E45385-CE2B-4CC5-B0C3-3B09B4E86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008452-A97A-4DD4-9963-97968B591F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2B2D8B-C622-44D4-B5BD-081C1C4D02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0E8717-5ADF-4BF9-984F-F8B61B3C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48DB07-4868-41E2-B972-1AC7DF7F6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4882F1-6ED8-4658-AF13-B005AA0F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994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6A72EB-0221-4B94-B734-25F62116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27766D-858C-4BA2-B9EB-A777C3EB2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5FF7D4-5C7A-44E6-9EC7-B4704C7900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957B6E-95FE-4F82-B3B8-0E08EBF05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B59DE88-3218-45E3-952A-3A632F5240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486B87DD-5165-4DE9-8FDD-98CC32BE8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1E65655-AD61-49DE-AEE3-6B2246B87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B932180-35D8-4490-A1EF-43E1483D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143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7B68DC-0846-4C81-82A8-CB68D6532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28A978-F8C5-4735-A7B6-64D4F647D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DD586-C056-40E7-8522-C17E0479C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5BEA70-34A9-4608-B8B9-1C6E4CE3E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07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BF16DF1-00B9-4691-9E91-73D349600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42DA541-4BB5-42F9-AFDE-E9820B1DC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19E662-A1D7-4FC2-8B17-AC28D7AF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2236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4A311-39EA-4917-BCA5-EE5BBCF50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B8AC0C-1078-435B-B3D1-7F595F4D43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96546E-B20A-419A-B356-EA7DA479E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F68CAD-842D-4050-BC73-48C73AE72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568AEB7-5B6C-4205-B7D0-D651053B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011C985-F3D1-42DB-ACE4-F18220B7C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981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64CF7-51EB-45BF-A547-B798F70B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54EBE3-ED9C-4AA1-A7E4-1CA44BC9C3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98D953-C3AD-45CF-954F-446971FCB1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67B8B9-9205-4839-A20C-087A105FD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F37C50-9CD7-463F-BD61-1F61592BE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069A016-6C1B-47ED-B317-826AD1258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669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C83B10-6C6C-4B1C-A4F2-C12B0946F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1C049C-AEAC-4FE8-BE2F-351947C00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B58D9-3B1D-4F7C-A24B-1C5B741CBE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47AF98-7E8A-4CF6-998C-766AB56F8581}" type="datetimeFigureOut">
              <a:rPr lang="ko-KR" altLang="en-US" smtClean="0"/>
              <a:t>2020-06-29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EFE337-8BDB-405F-A77F-02F762D0B3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58A7FD-474C-4333-9F1A-FB598A4167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E3334E-2AAB-4BDE-B30E-87DD16DBF89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43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3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7.png"/><Relationship Id="rId11" Type="http://schemas.openxmlformats.org/officeDocument/2006/relationships/image" Target="../media/image2.png"/><Relationship Id="rId5" Type="http://schemas.openxmlformats.org/officeDocument/2006/relationships/image" Target="../media/image16.jpeg"/><Relationship Id="rId10" Type="http://schemas.openxmlformats.org/officeDocument/2006/relationships/image" Target="../media/image21.png"/><Relationship Id="rId4" Type="http://schemas.openxmlformats.org/officeDocument/2006/relationships/image" Target="../media/image3.png"/><Relationship Id="rId9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6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4000" dirty="0">
                <a:latin typeface="Mapo금빛나루" panose="02000500000000000000" pitchFamily="2" charset="-127"/>
                <a:ea typeface="Mapo금빛나루" panose="02000500000000000000" pitchFamily="2" charset="-127"/>
              </a:rPr>
              <a:t>OSS TERM PROJECT</a:t>
            </a: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Mapo금빛나루" panose="02000500000000000000" pitchFamily="2" charset="-127"/>
                <a:ea typeface="Mapo금빛나루" panose="02000500000000000000" pitchFamily="2" charset="-127"/>
              </a:rPr>
              <a:t>2019102153 </a:t>
            </a:r>
            <a:r>
              <a:rPr lang="ko-KR" altLang="en-US" dirty="0">
                <a:latin typeface="Mapo금빛나루" panose="02000500000000000000" pitchFamily="2" charset="-127"/>
                <a:ea typeface="Mapo금빛나루" panose="02000500000000000000" pitchFamily="2" charset="-127"/>
              </a:rPr>
              <a:t>김대휘</a:t>
            </a:r>
            <a:endParaRPr lang="en-US" altLang="ko-KR" sz="2000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DE395EA4-EF88-4BB2-A4A6-4BE7377FD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78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335">
        <p:fade/>
      </p:transition>
    </mc:Choice>
    <mc:Fallback xmlns="">
      <p:transition spd="med" advTm="83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36E3EEB-3862-4DBE-85FB-C1B630D85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25"/>
            <a:ext cx="12192000" cy="567055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19ADC277-AB28-4AED-A4C9-910F4DFCF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0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53">
        <p:fade/>
      </p:transition>
    </mc:Choice>
    <mc:Fallback xmlns="">
      <p:transition spd="med" advTm="455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843755E-3644-4C9D-BDBF-1D9424B52D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4200"/>
            <a:ext cx="12192000" cy="56896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61C5009-023B-4378-9286-8EB93F5A79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09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823">
        <p:fade/>
      </p:transition>
    </mc:Choice>
    <mc:Fallback xmlns="">
      <p:transition spd="med" advTm="88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A7AA90-594D-42DC-98E7-845113ADC230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125" y="1183656"/>
            <a:ext cx="3185617" cy="4490685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0E7697B9-1510-4B34-AAD3-92327F446F62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711" y="1183657"/>
            <a:ext cx="3185617" cy="4490685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1E6F24-3CAC-48BA-90F7-1F2E20CB358A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8" y="1183657"/>
            <a:ext cx="3185617" cy="4490685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pic>
        <p:nvPicPr>
          <p:cNvPr id="20" name="오디오 19">
            <a:hlinkClick r:id="" action="ppaction://media"/>
            <a:extLst>
              <a:ext uri="{FF2B5EF4-FFF2-40B4-BE49-F238E27FC236}">
                <a16:creationId xmlns:a16="http://schemas.microsoft.com/office/drawing/2014/main" id="{E3666954-44BA-4094-8A13-1B1E656D09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6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755">
        <p:fade/>
      </p:transition>
    </mc:Choice>
    <mc:Fallback xmlns="">
      <p:transition spd="med" advTm="57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2D7144-F90F-4C6A-BD71-A248665296E5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3646" y="1183656"/>
            <a:ext cx="3185617" cy="4490685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D3DA32B-E2FE-481B-AC27-ADDC2006A530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281" y="1183657"/>
            <a:ext cx="3185617" cy="4490685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74348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530">
        <p:fade/>
      </p:transition>
    </mc:Choice>
    <mc:Fallback xmlns="">
      <p:transition spd="med" advTm="753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16418-604E-4F77-92C8-E1F62F31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492A6-7407-48D0-87CB-86343A422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7">
            <a:extLst>
              <a:ext uri="{FF2B5EF4-FFF2-40B4-BE49-F238E27FC236}">
                <a16:creationId xmlns:a16="http://schemas.microsoft.com/office/drawing/2014/main" id="{8965B377-2D40-4ED8-9356-27A65A7F8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36" y="1825625"/>
            <a:ext cx="9303528" cy="435133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DA74F8B-E6EF-40E4-96A5-9A72B566A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53512E-9FE3-4B93-9156-7A79EB758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2050" name="Picture 2" descr="리액트 (자바스크립트 라이브러리) - 위키백과, 우리 모두의 백과사전">
            <a:extLst>
              <a:ext uri="{FF2B5EF4-FFF2-40B4-BE49-F238E27FC236}">
                <a16:creationId xmlns:a16="http://schemas.microsoft.com/office/drawing/2014/main" id="{720A8E45-A767-4B3D-920C-BE2F6F079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45" y="753280"/>
            <a:ext cx="2956046" cy="208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처음 시작하는 Node.js 개발 - 3 - Globals | HEROPY">
            <a:extLst>
              <a:ext uri="{FF2B5EF4-FFF2-40B4-BE49-F238E27FC236}">
                <a16:creationId xmlns:a16="http://schemas.microsoft.com/office/drawing/2014/main" id="{C185DFA8-7683-4535-9B64-456A9D9DB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8" r="9878"/>
          <a:stretch/>
        </p:blipFill>
        <p:spPr bwMode="auto">
          <a:xfrm>
            <a:off x="5480630" y="1027906"/>
            <a:ext cx="2196000" cy="1354529"/>
          </a:xfrm>
          <a:prstGeom prst="rect">
            <a:avLst/>
          </a:prstGeom>
          <a:solidFill>
            <a:schemeClr val="bg1"/>
          </a:solidFill>
          <a:ln cap="rnd">
            <a:noFill/>
          </a:ln>
          <a:effectLst>
            <a:softEdge rad="25400"/>
          </a:effectLst>
        </p:spPr>
      </p:pic>
      <p:pic>
        <p:nvPicPr>
          <p:cNvPr id="2064" name="Picture 16" descr="Unsplash Brand Assets and Guidelines">
            <a:extLst>
              <a:ext uri="{FF2B5EF4-FFF2-40B4-BE49-F238E27FC236}">
                <a16:creationId xmlns:a16="http://schemas.microsoft.com/office/drawing/2014/main" id="{E819C50E-6C68-4F8B-8A2D-7C41FAE5E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14" y="4490132"/>
            <a:ext cx="2312457" cy="1643062"/>
          </a:xfrm>
          <a:prstGeom prst="rect">
            <a:avLst/>
          </a:prstGeom>
          <a:noFill/>
          <a:ln cap="rnd">
            <a:noFill/>
          </a:ln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AWS Infrastructure Services | Amazon EC2 and its Benefits | SNDK CORP">
            <a:extLst>
              <a:ext uri="{FF2B5EF4-FFF2-40B4-BE49-F238E27FC236}">
                <a16:creationId xmlns:a16="http://schemas.microsoft.com/office/drawing/2014/main" id="{056B8082-C894-4F25-ABBE-655C73ED2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263" y="4331576"/>
            <a:ext cx="2516708" cy="1643062"/>
          </a:xfrm>
          <a:prstGeom prst="rect">
            <a:avLst/>
          </a:prstGeom>
          <a:solidFill>
            <a:schemeClr val="bg1"/>
          </a:solidFill>
          <a:effectLst>
            <a:softEdge rad="25400"/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827A2DE-5789-4D91-9637-6D33D960EA1B}"/>
              </a:ext>
            </a:extLst>
          </p:cNvPr>
          <p:cNvSpPr txBox="1"/>
          <p:nvPr/>
        </p:nvSpPr>
        <p:spPr>
          <a:xfrm>
            <a:off x="1276639" y="3220513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Request</a:t>
            </a:r>
            <a:endParaRPr lang="ko-KR" altLang="en-US" sz="1800" dirty="0"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552FB58-274E-4DD9-9184-9EDDDC5D625D}"/>
              </a:ext>
            </a:extLst>
          </p:cNvPr>
          <p:cNvSpPr txBox="1"/>
          <p:nvPr/>
        </p:nvSpPr>
        <p:spPr>
          <a:xfrm>
            <a:off x="2780080" y="3267126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Response</a:t>
            </a:r>
            <a:endParaRPr lang="ko-KR" altLang="en-US" sz="1800" dirty="0"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A9D9CD28-7077-4CEF-B6EF-8A43B7030559}"/>
              </a:ext>
            </a:extLst>
          </p:cNvPr>
          <p:cNvCxnSpPr/>
          <p:nvPr/>
        </p:nvCxnSpPr>
        <p:spPr>
          <a:xfrm>
            <a:off x="2306088" y="2952444"/>
            <a:ext cx="0" cy="111117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6653A13A-CE3A-485A-A5FD-27EF5228D1F8}"/>
              </a:ext>
            </a:extLst>
          </p:cNvPr>
          <p:cNvCxnSpPr>
            <a:cxnSpLocks/>
          </p:cNvCxnSpPr>
          <p:nvPr/>
        </p:nvCxnSpPr>
        <p:spPr>
          <a:xfrm flipV="1">
            <a:off x="2722777" y="2952444"/>
            <a:ext cx="0" cy="1065174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284AC5E-E357-40D3-AA66-AC598798272D}"/>
              </a:ext>
            </a:extLst>
          </p:cNvPr>
          <p:cNvSpPr txBox="1"/>
          <p:nvPr/>
        </p:nvSpPr>
        <p:spPr>
          <a:xfrm>
            <a:off x="3894390" y="1312466"/>
            <a:ext cx="1029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Request</a:t>
            </a:r>
            <a:endParaRPr lang="ko-KR" altLang="en-US" sz="1800" dirty="0"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55348A-A9D4-4FEA-A264-4F6B2CF65AE8}"/>
              </a:ext>
            </a:extLst>
          </p:cNvPr>
          <p:cNvSpPr txBox="1"/>
          <p:nvPr/>
        </p:nvSpPr>
        <p:spPr>
          <a:xfrm>
            <a:off x="3869806" y="1958797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Response</a:t>
            </a:r>
            <a:endParaRPr lang="ko-KR" altLang="en-US" sz="1800" dirty="0"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17429D29-6C72-462F-8208-71879B0F991B}"/>
              </a:ext>
            </a:extLst>
          </p:cNvPr>
          <p:cNvCxnSpPr>
            <a:cxnSpLocks/>
          </p:cNvCxnSpPr>
          <p:nvPr/>
        </p:nvCxnSpPr>
        <p:spPr>
          <a:xfrm>
            <a:off x="8022181" y="1819520"/>
            <a:ext cx="980835" cy="0"/>
          </a:xfrm>
          <a:prstGeom prst="straightConnector1">
            <a:avLst/>
          </a:prstGeom>
          <a:ln w="15875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55843D7B-E9AA-435B-9C76-B5D69CDE174B}"/>
              </a:ext>
            </a:extLst>
          </p:cNvPr>
          <p:cNvCxnSpPr>
            <a:cxnSpLocks/>
          </p:cNvCxnSpPr>
          <p:nvPr/>
        </p:nvCxnSpPr>
        <p:spPr>
          <a:xfrm>
            <a:off x="3610856" y="1690688"/>
            <a:ext cx="1628856" cy="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89E882F7-79B4-420A-96C9-70304D763644}"/>
              </a:ext>
            </a:extLst>
          </p:cNvPr>
          <p:cNvCxnSpPr>
            <a:cxnSpLocks/>
          </p:cNvCxnSpPr>
          <p:nvPr/>
        </p:nvCxnSpPr>
        <p:spPr>
          <a:xfrm flipH="1">
            <a:off x="3593622" y="2005134"/>
            <a:ext cx="1646090" cy="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7408F264-67C5-42B5-985A-42FE1D66C6EC}"/>
              </a:ext>
            </a:extLst>
          </p:cNvPr>
          <p:cNvCxnSpPr>
            <a:cxnSpLocks/>
          </p:cNvCxnSpPr>
          <p:nvPr/>
        </p:nvCxnSpPr>
        <p:spPr>
          <a:xfrm>
            <a:off x="7255263" y="2605128"/>
            <a:ext cx="842734" cy="1543010"/>
          </a:xfrm>
          <a:prstGeom prst="straightConnector1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760E64A3-EAA8-42E5-88D0-1E9D9D7E9948}"/>
              </a:ext>
            </a:extLst>
          </p:cNvPr>
          <p:cNvSpPr txBox="1"/>
          <p:nvPr/>
        </p:nvSpPr>
        <p:spPr>
          <a:xfrm>
            <a:off x="7589885" y="2965587"/>
            <a:ext cx="91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Deploy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A9EAE4C-293F-465E-9DC3-08805C6AA51D}"/>
              </a:ext>
            </a:extLst>
          </p:cNvPr>
          <p:cNvSpPr txBox="1"/>
          <p:nvPr/>
        </p:nvSpPr>
        <p:spPr>
          <a:xfrm>
            <a:off x="8104690" y="148069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CRUD</a:t>
            </a:r>
            <a:endParaRPr lang="ko-KR" altLang="en-US" dirty="0"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1026" name="Picture 2" descr="MySQL - 나무위키">
            <a:extLst>
              <a:ext uri="{FF2B5EF4-FFF2-40B4-BE49-F238E27FC236}">
                <a16:creationId xmlns:a16="http://schemas.microsoft.com/office/drawing/2014/main" id="{365781A8-9F74-45B0-BB0F-423BA920A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7488" y="1027906"/>
            <a:ext cx="1879334" cy="1325563"/>
          </a:xfrm>
          <a:prstGeom prst="rect">
            <a:avLst/>
          </a:prstGeom>
          <a:noFill/>
          <a:effectLst>
            <a:softEdge rad="254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33862B6-DF51-4DD7-8A95-889F4E0DE8F1}"/>
              </a:ext>
            </a:extLst>
          </p:cNvPr>
          <p:cNvSpPr txBox="1"/>
          <p:nvPr/>
        </p:nvSpPr>
        <p:spPr>
          <a:xfrm>
            <a:off x="6025846" y="689576"/>
            <a:ext cx="10919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BackEnd</a:t>
            </a:r>
            <a:endParaRPr lang="ko-KR" altLang="en-US" sz="1800" dirty="0"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93CFBC8-28E3-4DF4-9325-E29220173BF7}"/>
              </a:ext>
            </a:extLst>
          </p:cNvPr>
          <p:cNvSpPr txBox="1"/>
          <p:nvPr/>
        </p:nvSpPr>
        <p:spPr>
          <a:xfrm>
            <a:off x="1978046" y="680454"/>
            <a:ext cx="11544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 err="1"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FrontEnd</a:t>
            </a:r>
            <a:endParaRPr lang="ko-KR" altLang="en-US" sz="1800" dirty="0"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439461-ADF5-4096-9D21-1848E1FDCF82}"/>
              </a:ext>
            </a:extLst>
          </p:cNvPr>
          <p:cNvSpPr txBox="1"/>
          <p:nvPr/>
        </p:nvSpPr>
        <p:spPr>
          <a:xfrm>
            <a:off x="10213954" y="665341"/>
            <a:ext cx="48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olidFill>
                  <a:schemeClr val="bg1"/>
                </a:solidFill>
                <a:latin typeface="Mapo금빛나루" panose="02000500000000000000" pitchFamily="2" charset="-127"/>
                <a:ea typeface="Mapo금빛나루" panose="02000500000000000000" pitchFamily="2" charset="-127"/>
              </a:rPr>
              <a:t>DB</a:t>
            </a:r>
            <a:endParaRPr lang="ko-KR" altLang="en-US" sz="1800" dirty="0">
              <a:solidFill>
                <a:schemeClr val="bg1"/>
              </a:solidFill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오디오 8">
            <a:hlinkClick r:id="" action="ppaction://media"/>
            <a:extLst>
              <a:ext uri="{FF2B5EF4-FFF2-40B4-BE49-F238E27FC236}">
                <a16:creationId xmlns:a16="http://schemas.microsoft.com/office/drawing/2014/main" id="{AA719F27-406C-4CAC-95FA-87CBB63E5A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0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04"/>
    </mc:Choice>
    <mc:Fallback xmlns="">
      <p:transition spd="slow" advTm="32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916418-604E-4F77-92C8-E1F62F31E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2C492A6-7407-48D0-87CB-86343A4224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7">
            <a:extLst>
              <a:ext uri="{FF2B5EF4-FFF2-40B4-BE49-F238E27FC236}">
                <a16:creationId xmlns:a16="http://schemas.microsoft.com/office/drawing/2014/main" id="{8965B377-2D40-4ED8-9356-27A65A7F81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236" y="1825625"/>
            <a:ext cx="9303528" cy="435133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DA74F8B-E6EF-40E4-96A5-9A72B566A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253512E-9FE3-4B93-9156-7A79EB758C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ko-KR" altLang="en-US" sz="3200" dirty="0">
                <a:latin typeface="Mapo금빛나루" panose="02000500000000000000" pitchFamily="2" charset="-127"/>
                <a:ea typeface="Mapo금빛나루" panose="02000500000000000000" pitchFamily="2" charset="-127"/>
              </a:rPr>
              <a:t>그룹별로 공유 기능</a:t>
            </a:r>
            <a:endParaRPr lang="en-US" altLang="ko-KR" sz="3200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342900" indent="-342900" algn="ctr">
              <a:buAutoNum type="arabicPeriod"/>
            </a:pPr>
            <a:endParaRPr lang="en-US" altLang="ko-KR" sz="3200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342900" indent="-342900" algn="ctr">
              <a:buAutoNum type="arabicPeriod"/>
            </a:pPr>
            <a:r>
              <a:rPr lang="en-US" altLang="ko-KR" sz="3200" dirty="0">
                <a:latin typeface="Mapo금빛나루" panose="02000500000000000000" pitchFamily="2" charset="-127"/>
                <a:ea typeface="Mapo금빛나루" panose="02000500000000000000" pitchFamily="2" charset="-127"/>
              </a:rPr>
              <a:t> HTTPS</a:t>
            </a:r>
            <a:r>
              <a:rPr lang="ko-KR" altLang="en-US" sz="3200" dirty="0">
                <a:latin typeface="Mapo금빛나루" panose="02000500000000000000" pitchFamily="2" charset="-127"/>
                <a:ea typeface="Mapo금빛나루" panose="02000500000000000000" pitchFamily="2" charset="-127"/>
              </a:rPr>
              <a:t> 접속</a:t>
            </a:r>
            <a:endParaRPr lang="en-US" altLang="ko-KR" sz="3200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342900" indent="-342900" algn="ctr">
              <a:buAutoNum type="arabicPeriod"/>
            </a:pPr>
            <a:endParaRPr lang="en-US" altLang="ko-KR" sz="3200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marL="342900" indent="-342900" algn="ctr">
              <a:buAutoNum type="arabicPeriod"/>
            </a:pPr>
            <a:r>
              <a:rPr lang="ko-KR" altLang="en-US" sz="3200" dirty="0">
                <a:latin typeface="Mapo금빛나루" panose="02000500000000000000" pitchFamily="2" charset="-127"/>
                <a:ea typeface="Mapo금빛나루" panose="02000500000000000000" pitchFamily="2" charset="-127"/>
              </a:rPr>
              <a:t> 코드 정리</a:t>
            </a: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E0A8A7F9-77EF-469B-B16A-520422757A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7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13"/>
    </mc:Choice>
    <mc:Fallback xmlns="">
      <p:transition spd="slow" advTm="43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ko-KR" sz="4800" dirty="0">
                <a:latin typeface="Mapo금빛나루" panose="02000500000000000000" pitchFamily="2" charset="-127"/>
                <a:ea typeface="Mapo금빛나루" panose="02000500000000000000" pitchFamily="2" charset="-127"/>
              </a:rPr>
              <a:t>Do-</a:t>
            </a:r>
            <a:r>
              <a:rPr lang="en-US" altLang="ko-KR" sz="4800" dirty="0" err="1">
                <a:latin typeface="Mapo금빛나루" panose="02000500000000000000" pitchFamily="2" charset="-127"/>
                <a:ea typeface="Mapo금빛나루" panose="02000500000000000000" pitchFamily="2" charset="-127"/>
              </a:rPr>
              <a:t>gether</a:t>
            </a:r>
            <a:endParaRPr lang="en-US" altLang="ko-KR" sz="4800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sz="1600" dirty="0">
                <a:latin typeface="Mapo금빛나루" panose="02000500000000000000" pitchFamily="2" charset="-127"/>
                <a:ea typeface="Mapo금빛나루" panose="02000500000000000000" pitchFamily="2" charset="-127"/>
              </a:rPr>
              <a:t>Sharing your TODO-LIST with others!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C20CE6CB-4466-4C1D-ABB5-3AD0B1908C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6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502">
        <p:fade/>
      </p:transition>
    </mc:Choice>
    <mc:Fallback xmlns="">
      <p:transition spd="med" advTm="85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C57A8D1-E32B-4CF1-BD0B-B56DCB9FA6B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400" dirty="0">
                <a:latin typeface="Mapo금빛나루" panose="02000500000000000000" pitchFamily="2" charset="-127"/>
                <a:ea typeface="Mapo금빛나루" panose="02000500000000000000" pitchFamily="2" charset="-127"/>
              </a:rPr>
              <a:t>할 일을 다른 사람들과 공유</a:t>
            </a:r>
            <a:br>
              <a:rPr lang="en-US" altLang="ko-KR" sz="4400" dirty="0">
                <a:latin typeface="Mapo금빛나루" panose="02000500000000000000" pitchFamily="2" charset="-127"/>
                <a:ea typeface="Mapo금빛나루" panose="02000500000000000000" pitchFamily="2" charset="-127"/>
              </a:rPr>
            </a:br>
            <a:br>
              <a:rPr lang="en-US" altLang="ko-KR" sz="4400" dirty="0">
                <a:latin typeface="Mapo금빛나루" panose="02000500000000000000" pitchFamily="2" charset="-127"/>
                <a:ea typeface="Mapo금빛나루" panose="02000500000000000000" pitchFamily="2" charset="-127"/>
              </a:rPr>
            </a:br>
            <a:r>
              <a:rPr lang="ko-KR" altLang="en-US" sz="4400" dirty="0">
                <a:latin typeface="Mapo금빛나루" panose="02000500000000000000" pitchFamily="2" charset="-127"/>
                <a:ea typeface="Mapo금빛나루" panose="02000500000000000000" pitchFamily="2" charset="-127"/>
              </a:rPr>
              <a:t>동기부여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D6AB36CE-D039-44FD-ABB2-4C79A8228114}"/>
              </a:ext>
            </a:extLst>
          </p:cNvPr>
          <p:cNvCxnSpPr/>
          <p:nvPr/>
        </p:nvCxnSpPr>
        <p:spPr>
          <a:xfrm>
            <a:off x="6096000" y="3228975"/>
            <a:ext cx="0" cy="609600"/>
          </a:xfrm>
          <a:prstGeom prst="straightConnector1">
            <a:avLst/>
          </a:prstGeom>
          <a:ln w="254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83E90E1E-A7F9-45D1-8AC1-DD76629FF9F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1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518">
        <p:fade/>
      </p:transition>
    </mc:Choice>
    <mc:Fallback xmlns="">
      <p:transition spd="med" advTm="1051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-13579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254F7E-A361-4B4C-9AA3-3121CCD95C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90" y="576262"/>
            <a:ext cx="12198786" cy="5705475"/>
          </a:xfrm>
          <a:prstGeom prst="rect">
            <a:avLst/>
          </a:prstGeom>
          <a:ln w="15875">
            <a:noFill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5F271CC6-3A4C-400B-8E5B-693D568285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2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096">
        <p:fade/>
      </p:transition>
    </mc:Choice>
    <mc:Fallback xmlns="">
      <p:transition spd="med" advTm="1509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727566-CD57-4335-9000-136A282F13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7775"/>
            <a:ext cx="12190284" cy="5682450"/>
          </a:xfrm>
          <a:prstGeom prst="rect">
            <a:avLst/>
          </a:prstGeom>
          <a:ln w="15875">
            <a:noFill/>
          </a:ln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74014D02-794A-4CF8-BE69-BC7B2523FC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779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126">
        <p:fade/>
      </p:transition>
    </mc:Choice>
    <mc:Fallback xmlns="">
      <p:transition spd="med" advTm="812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44BE25-FCE8-4B77-B9A0-9135598047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012"/>
            <a:ext cx="12197089" cy="5691975"/>
          </a:xfrm>
          <a:prstGeom prst="rect">
            <a:avLst/>
          </a:prstGeom>
          <a:ln w="15875">
            <a:noFill/>
          </a:ln>
        </p:spPr>
      </p:pic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AB0397C0-7456-4976-B721-355619C4AC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7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613">
        <p:fade/>
      </p:transition>
    </mc:Choice>
    <mc:Fallback xmlns="">
      <p:transition spd="med" advTm="1161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50ACCB6-A0D4-4DF7-8176-8E07325822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12192000" cy="5664200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22E3A275-6CAE-48F0-B135-D0B5346089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4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368">
        <p:fade/>
      </p:transition>
    </mc:Choice>
    <mc:Fallback xmlns="">
      <p:transition spd="med" advTm="203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C1A6E15-037E-493E-BA57-FD3843A7EE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12192000" cy="566420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47A976F2-C79E-4652-A91B-75701426D3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5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1227">
        <p:fade/>
      </p:transition>
    </mc:Choice>
    <mc:Fallback xmlns="">
      <p:transition spd="med" advTm="1122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558479A-CEAC-4BD9-AD4B-4466D74F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2258E6B-A2CF-4232-853A-45A201A882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latin typeface="Mapo금빛나루" panose="02000500000000000000" pitchFamily="2" charset="-127"/>
              <a:ea typeface="Mapo금빛나루" panose="020005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774BB4-4B11-49A7-98A4-CDB4E83E6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3725"/>
            <a:ext cx="12192000" cy="5670550"/>
          </a:xfrm>
          <a:prstGeom prst="rect">
            <a:avLst/>
          </a:prstGeom>
        </p:spPr>
      </p:pic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731E26A7-92DC-4B4F-965B-3358B43A04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75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25">
        <p:fade/>
      </p:transition>
    </mc:Choice>
    <mc:Fallback xmlns="">
      <p:transition spd="med" advTm="582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38</Words>
  <Application>Microsoft Office PowerPoint</Application>
  <PresentationFormat>와이드스크린</PresentationFormat>
  <Paragraphs>19</Paragraphs>
  <Slides>15</Slides>
  <Notes>0</Notes>
  <HiddenSlides>0</HiddenSlides>
  <MMClips>14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Mapo금빛나루</vt:lpstr>
      <vt:lpstr>Arial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대휘 김</dc:creator>
  <cp:lastModifiedBy>대휘 김</cp:lastModifiedBy>
  <cp:revision>20</cp:revision>
  <dcterms:created xsi:type="dcterms:W3CDTF">2020-06-25T06:15:50Z</dcterms:created>
  <dcterms:modified xsi:type="dcterms:W3CDTF">2020-06-28T15:33:49Z</dcterms:modified>
</cp:coreProperties>
</file>